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6" r:id="rId5"/>
    <p:sldId id="267" r:id="rId6"/>
    <p:sldId id="258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766319" y="489733"/>
            <a:ext cx="62808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Challenge mathématique 2023 – 2024</a:t>
            </a:r>
          </a:p>
          <a:p>
            <a:pPr algn="ctr"/>
            <a:r>
              <a:rPr lang="fr-FR" sz="2800" dirty="0"/>
              <a:t>Manche 4 – Niveau maternelle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Problème 1 jour 3</a:t>
            </a:r>
          </a:p>
          <a:p>
            <a:endParaRPr lang="fr-FR" sz="3200" dirty="0"/>
          </a:p>
          <a:p>
            <a:pPr fontAlgn="base"/>
            <a:r>
              <a:rPr lang="fr-FR" sz="2800" b="1" u="sng" dirty="0"/>
              <a:t>Le trésor (GS) </a:t>
            </a:r>
            <a:endParaRPr lang="fr-FR" sz="2800" dirty="0"/>
          </a:p>
          <a:p>
            <a:pPr fontAlgn="base"/>
            <a:r>
              <a:rPr lang="fr-FR" sz="2800" dirty="0"/>
              <a:t>Un pirate a 10 pièces d’or dans son trésor. Voici ce que vole Barberousse.</a:t>
            </a:r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r>
              <a:rPr lang="fr-FR" sz="2800" dirty="0"/>
              <a:t>Combien de pièces reste-il dans le coffre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DDA6B94-4834-4742-9368-39D6EA88476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53552" y="802059"/>
            <a:ext cx="5039542" cy="525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766319" y="489733"/>
            <a:ext cx="62808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Challenge mathématique 2023 – 2024</a:t>
            </a:r>
          </a:p>
          <a:p>
            <a:pPr algn="ctr"/>
            <a:r>
              <a:rPr lang="fr-FR" sz="2800" dirty="0"/>
              <a:t>Manche 4 – Niveau maternelle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Problème 1 jour 3</a:t>
            </a:r>
          </a:p>
          <a:p>
            <a:endParaRPr lang="fr-FR" sz="3200" dirty="0"/>
          </a:p>
          <a:p>
            <a:pPr fontAlgn="base"/>
            <a:r>
              <a:rPr lang="fr-FR" sz="2800" b="1" u="sng" dirty="0"/>
              <a:t>Le trésor (MS) </a:t>
            </a:r>
            <a:endParaRPr lang="fr-FR" sz="2800" dirty="0"/>
          </a:p>
          <a:p>
            <a:pPr fontAlgn="base"/>
            <a:r>
              <a:rPr lang="fr-FR" sz="2800" dirty="0"/>
              <a:t>Un pirate a 6 pièces d’or dans son trésor. Voici ce que vole Barberousse.</a:t>
            </a:r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r>
              <a:rPr lang="fr-FR" sz="2800" dirty="0"/>
              <a:t>Combien de pièces reste-il dans le coffre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4">
            <a:extLst>
              <a:ext uri="{FF2B5EF4-FFF2-40B4-BE49-F238E27FC236}">
                <a16:creationId xmlns:a16="http://schemas.microsoft.com/office/drawing/2014/main" id="{5FF34944-EE25-4937-AD2A-ED8B7414504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62883" y="802059"/>
            <a:ext cx="5039541" cy="525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87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Challenge mathématique 2023 – 2024</a:t>
            </a:r>
          </a:p>
          <a:p>
            <a:pPr algn="ctr"/>
            <a:r>
              <a:rPr lang="fr-FR" sz="2800" dirty="0"/>
              <a:t>Manche 4 – Niveau maternelle</a:t>
            </a:r>
          </a:p>
          <a:p>
            <a:pPr algn="ctr"/>
            <a:r>
              <a:rPr lang="fr-FR" sz="3200" dirty="0"/>
              <a:t>Problème 2 jour 3</a:t>
            </a:r>
          </a:p>
          <a:p>
            <a:endParaRPr lang="fr-FR" sz="3200" dirty="0"/>
          </a:p>
          <a:p>
            <a:pPr fontAlgn="base"/>
            <a:r>
              <a:rPr lang="fr-FR" sz="2800" b="1" u="sng" dirty="0"/>
              <a:t>Le jeu de la pêche aux canards (GS)</a:t>
            </a:r>
            <a:endParaRPr lang="fr-FR" sz="2800" dirty="0"/>
          </a:p>
          <a:p>
            <a:pPr fontAlgn="base"/>
            <a:r>
              <a:rPr lang="fr-FR" sz="2800" dirty="0"/>
              <a:t>Voici les canards de Nicolas : </a:t>
            </a:r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r>
              <a:rPr lang="fr-FR" sz="2800" dirty="0"/>
              <a:t>Il joue à la pêche aux canards. A la fin du jeu, il a dix canards.</a:t>
            </a:r>
          </a:p>
          <a:p>
            <a:pPr fontAlgn="base"/>
            <a:r>
              <a:rPr lang="fr-FR" sz="2800" dirty="0"/>
              <a:t>Combien en a-t-il gagnés ?</a:t>
            </a:r>
          </a:p>
        </p:txBody>
      </p:sp>
      <p:pic>
        <p:nvPicPr>
          <p:cNvPr id="7" name="Image3">
            <a:extLst>
              <a:ext uri="{FF2B5EF4-FFF2-40B4-BE49-F238E27FC236}">
                <a16:creationId xmlns:a16="http://schemas.microsoft.com/office/drawing/2014/main" id="{0CC56C22-D929-4FDA-8A27-402D09631B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2770163" y="3212375"/>
            <a:ext cx="6884126" cy="20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Challenge mathématique 2023 – 2024</a:t>
            </a:r>
          </a:p>
          <a:p>
            <a:pPr algn="ctr"/>
            <a:r>
              <a:rPr lang="fr-FR" sz="2800" dirty="0"/>
              <a:t>Manche 4 – Niveau maternelle</a:t>
            </a:r>
          </a:p>
          <a:p>
            <a:pPr algn="ctr"/>
            <a:r>
              <a:rPr lang="fr-FR" sz="3200" dirty="0"/>
              <a:t>Problème 2 jour 3</a:t>
            </a:r>
          </a:p>
          <a:p>
            <a:endParaRPr lang="fr-FR" sz="3200" dirty="0"/>
          </a:p>
          <a:p>
            <a:pPr fontAlgn="base"/>
            <a:r>
              <a:rPr lang="fr-FR" sz="2800" b="1" u="sng" dirty="0"/>
              <a:t>Le jeu de la pêche aux canards (MS)</a:t>
            </a:r>
            <a:endParaRPr lang="fr-FR" sz="2800" dirty="0"/>
          </a:p>
          <a:p>
            <a:pPr fontAlgn="base"/>
            <a:r>
              <a:rPr lang="fr-FR" sz="2800" dirty="0"/>
              <a:t>Voici le canard de Nicolas : </a:t>
            </a:r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r>
              <a:rPr lang="fr-FR" sz="2800" dirty="0"/>
              <a:t>Il joue à la pêche aux canards. A la fin du jeu, il a six canards.</a:t>
            </a:r>
          </a:p>
          <a:p>
            <a:pPr fontAlgn="base"/>
            <a:r>
              <a:rPr lang="fr-FR" sz="2800" dirty="0"/>
              <a:t>Combien en a-t-il gagnés ?</a:t>
            </a:r>
          </a:p>
        </p:txBody>
      </p:sp>
      <p:pic>
        <p:nvPicPr>
          <p:cNvPr id="8" name="Image5">
            <a:extLst>
              <a:ext uri="{FF2B5EF4-FFF2-40B4-BE49-F238E27FC236}">
                <a16:creationId xmlns:a16="http://schemas.microsoft.com/office/drawing/2014/main" id="{83C9FFC7-CADF-46F6-88FA-EC2E5D7486A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164360" y="3277689"/>
            <a:ext cx="5863279" cy="191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5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Challenge mathématique 2023 – 2024</a:t>
            </a:r>
          </a:p>
          <a:p>
            <a:pPr algn="ctr"/>
            <a:r>
              <a:rPr lang="fr-FR" sz="2800" dirty="0"/>
              <a:t>Manche 4 – Niveau maternelle</a:t>
            </a:r>
          </a:p>
          <a:p>
            <a:pPr algn="ctr"/>
            <a:r>
              <a:rPr lang="fr-FR" sz="3200" dirty="0"/>
              <a:t>Problème 2 jour 3</a:t>
            </a:r>
          </a:p>
          <a:p>
            <a:endParaRPr lang="fr-FR" sz="3200" dirty="0"/>
          </a:p>
          <a:p>
            <a:pPr fontAlgn="base"/>
            <a:r>
              <a:rPr lang="fr-FR" sz="2800" b="1" u="sng" dirty="0"/>
              <a:t>Le jeu de la pêche aux canards (PS)</a:t>
            </a:r>
            <a:endParaRPr lang="fr-FR" sz="2800" dirty="0"/>
          </a:p>
          <a:p>
            <a:pPr fontAlgn="base"/>
            <a:r>
              <a:rPr lang="fr-FR" sz="2800" dirty="0"/>
              <a:t>Voici les canards de Nicolas : </a:t>
            </a:r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endParaRPr lang="fr-FR" sz="2800" dirty="0"/>
          </a:p>
          <a:p>
            <a:pPr fontAlgn="base"/>
            <a:r>
              <a:rPr lang="fr-FR" sz="2800" dirty="0"/>
              <a:t>Il joue à la pêche aux canards. A la fin du jeu, il a 3 canards.</a:t>
            </a:r>
          </a:p>
          <a:p>
            <a:pPr fontAlgn="base"/>
            <a:r>
              <a:rPr lang="fr-FR" sz="2800" dirty="0"/>
              <a:t>Combien en a-t-il gagnés ?</a:t>
            </a:r>
          </a:p>
        </p:txBody>
      </p:sp>
      <p:pic>
        <p:nvPicPr>
          <p:cNvPr id="8" name="Image6">
            <a:extLst>
              <a:ext uri="{FF2B5EF4-FFF2-40B4-BE49-F238E27FC236}">
                <a16:creationId xmlns:a16="http://schemas.microsoft.com/office/drawing/2014/main" id="{467B1DDD-B0A4-4DF0-A4E2-5DA1DF78229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320669" y="3279788"/>
            <a:ext cx="5783113" cy="189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9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0"/>
            <a:ext cx="115316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4 – Niveau maternelle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B24A68E-2330-4A72-B93B-562E81BFFD87}"/>
              </a:ext>
            </a:extLst>
          </p:cNvPr>
          <p:cNvSpPr txBox="1"/>
          <p:nvPr/>
        </p:nvSpPr>
        <p:spPr>
          <a:xfrm flipH="1">
            <a:off x="515566" y="1501771"/>
            <a:ext cx="116861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Bonus n°1 : problème atypique – Le jeu de la marchande</a:t>
            </a:r>
            <a:endParaRPr lang="fr-FR" sz="2400" dirty="0"/>
          </a:p>
          <a:p>
            <a:r>
              <a:rPr lang="fr-FR" sz="2800" dirty="0"/>
              <a:t>Combien de paniers de fruits différents je peux acheter pour 5€ ?</a:t>
            </a:r>
          </a:p>
        </p:txBody>
      </p:sp>
      <p:pic>
        <p:nvPicPr>
          <p:cNvPr id="7" name="Image7">
            <a:extLst>
              <a:ext uri="{FF2B5EF4-FFF2-40B4-BE49-F238E27FC236}">
                <a16:creationId xmlns:a16="http://schemas.microsoft.com/office/drawing/2014/main" id="{117B8278-495E-4C1D-814E-D10D56F4873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913363" y="2394323"/>
            <a:ext cx="7106816" cy="426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2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0"/>
            <a:ext cx="1153160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4 – Niveau maternelle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8">
            <a:extLst>
              <a:ext uri="{FF2B5EF4-FFF2-40B4-BE49-F238E27FC236}">
                <a16:creationId xmlns:a16="http://schemas.microsoft.com/office/drawing/2014/main" id="{BC1BAEA4-5CAB-46D8-8FC4-58269921010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142861" y="965719"/>
            <a:ext cx="5906278" cy="492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328</Words>
  <Application>Microsoft Office PowerPoint</Application>
  <PresentationFormat>Grand écran</PresentationFormat>
  <Paragraphs>84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11</cp:revision>
  <dcterms:created xsi:type="dcterms:W3CDTF">2024-01-15T15:53:14Z</dcterms:created>
  <dcterms:modified xsi:type="dcterms:W3CDTF">2024-05-17T08:12:29Z</dcterms:modified>
</cp:coreProperties>
</file>